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9.xml.rels" ContentType="application/vnd.openxmlformats-package.relationships+xml"/>
  <Override PartName="/ppt/_rels/presentation.xml.rels" ContentType="application/vnd.openxmlformats-package.relationship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_rels/.rels" ContentType="application/vnd.openxmlformats-package.relationship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2192000" cy="6858000"/>
  <p:notesSz cx="7559675" cy="10691813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/>
</p:presentationPr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presProps" Target="presProps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4B4EFAAA-FB57-412F-B0E9-25FF9071D40B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it-IT"/>
              <a:t/>
            </a:r>
          </a:p>
        </p:txBody>
      </p:sp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de-DE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5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6" name="PlaceHolder 3"/>
          <p:cNvSpPr>
            <a:spLocks noGrp="1"/>
          </p:cNvSpPr>
          <p:nvPr>
            <p:ph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E61C4DE7-5266-4966-AF61-1D9876EA8428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it-IT"/>
              <a:t/>
            </a: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de-DE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8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9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0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1" name="PlaceHolder 5"/>
          <p:cNvSpPr>
            <a:spLocks noGrp="1"/>
          </p:cNvSpPr>
          <p:nvPr>
            <p:ph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" name="PlaceHolder 6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8" name="PlaceHolder 7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25F6B5B0-4E6D-4602-A567-A478117F7E46}" type="slidenum">
              <a:t>&lt;#&gt;</a:t>
            </a:fld>
          </a:p>
        </p:txBody>
      </p:sp>
      <p:sp>
        <p:nvSpPr>
          <p:cNvPr id="9" name="PlaceHolder 8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it-IT"/>
              <a:t/>
            </a: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de-DE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3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4" name="PlaceHolder 3"/>
          <p:cNvSpPr>
            <a:spLocks noGrp="1"/>
          </p:cNvSpPr>
          <p:nvPr>
            <p:ph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5" name="PlaceHolder 4"/>
          <p:cNvSpPr>
            <a:spLocks noGrp="1"/>
          </p:cNvSpPr>
          <p:nvPr>
            <p:ph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6" name="PlaceHolder 5"/>
          <p:cNvSpPr>
            <a:spLocks noGrp="1"/>
          </p:cNvSpPr>
          <p:nvPr>
            <p:ph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7" name="PlaceHolder 6"/>
          <p:cNvSpPr>
            <a:spLocks noGrp="1"/>
          </p:cNvSpPr>
          <p:nvPr>
            <p:ph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8" name="PlaceHolder 7"/>
          <p:cNvSpPr>
            <a:spLocks noGrp="1"/>
          </p:cNvSpPr>
          <p:nvPr>
            <p:ph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9" name="PlaceHolder 8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10" name="PlaceHolder 9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51E2BCC8-DA68-4796-BC72-C71A1B909815}" type="slidenum">
              <a:t>&lt;#&gt;</a:t>
            </a:fld>
          </a:p>
        </p:txBody>
      </p:sp>
      <p:sp>
        <p:nvSpPr>
          <p:cNvPr id="11" name="PlaceHolder 10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it-IT"/>
              <a:t/>
            </a: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de-DE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it-IT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7221B3A2-779C-43CA-88DA-B2F3FDDE78E9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it-IT"/>
              <a:t/>
            </a: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de-DE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DF37BB62-2BBA-4F01-B656-58493783160F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it-IT"/>
              <a:t/>
            </a: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de-DE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9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77F6885B-0680-4EDA-9DC5-B4D18590BCEB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it-IT"/>
              <a:t/>
            </a: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de-DE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044C13CE-E328-43C4-A33F-6424AF81EA69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it-IT"/>
              <a:t/>
            </a: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subTitle"/>
          </p:nvPr>
        </p:nvSpPr>
        <p:spPr>
          <a:xfrm>
            <a:off x="609480" y="273600"/>
            <a:ext cx="10972440" cy="5307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it-IT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D0B88936-4230-43E9-9C43-D6A416FA7839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it-IT"/>
              <a:t/>
            </a: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de-DE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3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4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5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3D3D47B7-0F7A-4A95-981E-1B44CC06D485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it-IT"/>
              <a:t/>
            </a: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de-DE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7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8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9" name="PlaceHolder 4"/>
          <p:cNvSpPr>
            <a:spLocks noGrp="1"/>
          </p:cNvSpPr>
          <p:nvPr>
            <p:ph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1F9A599F-56B7-4E94-B4E0-961BCDE7C8DE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it-IT"/>
              <a:t/>
            </a: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de-DE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1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2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3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0F8C1C3E-0426-4C4D-BB2D-BFB5F9071F51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it-IT"/>
              <a:t/>
            </a: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dt" idx="1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lstStyle>
            <a:lvl1pPr indent="0">
              <a:lnSpc>
                <a:spcPct val="100000"/>
              </a:lnSpc>
              <a:buNone/>
              <a:defRPr b="0" lang="de-DE" sz="1200" spc="-1" strike="noStrike">
                <a:solidFill>
                  <a:srgbClr val="8b8b8b"/>
                </a:solidFill>
                <a:latin typeface="Calibri"/>
              </a:defRPr>
            </a:lvl1pPr>
          </a:lstStyle>
          <a:p>
            <a:pPr indent="0">
              <a:lnSpc>
                <a:spcPct val="100000"/>
              </a:lnSpc>
              <a:buNone/>
            </a:pPr>
            <a:r>
              <a:rPr b="0" lang="de-DE" sz="1200" spc="-1" strike="noStrike">
                <a:solidFill>
                  <a:srgbClr val="8b8b8b"/>
                </a:solidFill>
                <a:latin typeface="Calibri"/>
              </a:rPr>
              <a:t> </a:t>
            </a:r>
            <a:endParaRPr b="0" lang="it-IT" sz="12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ftr" idx="2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lstStyle>
            <a:lvl1pPr indent="0" algn="ctr">
              <a:buNone/>
              <a:defRPr b="0" lang="it-IT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it-IT" sz="1400" spc="-1" strike="noStrike">
                <a:solidFill>
                  <a:srgbClr val="000000"/>
                </a:solidFill>
                <a:latin typeface="Times New Roman"/>
              </a:rPr>
              <a:t> </a:t>
            </a:r>
            <a:endParaRPr b="0" lang="it-IT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sldNum" idx="3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lstStyle>
            <a:lvl1pPr indent="0" algn="r">
              <a:lnSpc>
                <a:spcPct val="100000"/>
              </a:lnSpc>
              <a:buNone/>
              <a:defRPr b="0" lang="de-DE" sz="1200" spc="-1" strike="noStrike">
                <a:solidFill>
                  <a:srgbClr val="8b8b8b"/>
                </a:solidFill>
                <a:latin typeface="Calibri"/>
              </a:defRPr>
            </a:lvl1pPr>
          </a:lstStyle>
          <a:p>
            <a:pPr indent="0" algn="r">
              <a:lnSpc>
                <a:spcPct val="100000"/>
              </a:lnSpc>
              <a:buNone/>
            </a:pPr>
            <a:fld id="{C7AB0472-E126-4C21-A7B7-184D101D0DED}" type="slidenum">
              <a:rPr b="0" lang="de-DE" sz="1200" spc="-1" strike="noStrike">
                <a:solidFill>
                  <a:srgbClr val="8b8b8b"/>
                </a:solidFill>
                <a:latin typeface="Calibri"/>
              </a:rPr>
              <a:t>1</a:t>
            </a:fld>
            <a:endParaRPr b="0" lang="it-IT" sz="1200" spc="-1" strike="noStrike">
              <a:solidFill>
                <a:srgbClr val="000000"/>
              </a:solidFill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9" name="Gruppieren 6"/>
          <p:cNvGrpSpPr/>
          <p:nvPr/>
        </p:nvGrpSpPr>
        <p:grpSpPr>
          <a:xfrm>
            <a:off x="6096240" y="3429000"/>
            <a:ext cx="3584160" cy="1809720"/>
            <a:chOff x="6096240" y="3429000"/>
            <a:chExt cx="3584160" cy="1809720"/>
          </a:xfrm>
        </p:grpSpPr>
        <p:sp>
          <p:nvSpPr>
            <p:cNvPr id="40" name="Rechteck: obere Ecken abgeschnitten 3"/>
            <p:cNvSpPr/>
            <p:nvPr/>
          </p:nvSpPr>
          <p:spPr>
            <a:xfrm rot="5400000">
              <a:off x="6983280" y="2541600"/>
              <a:ext cx="1809720" cy="3584160"/>
            </a:xfrm>
            <a:prstGeom prst="snip2SameRect">
              <a:avLst>
                <a:gd name="adj1" fmla="val 28894"/>
                <a:gd name="adj2" fmla="val 0"/>
              </a:avLst>
            </a:prstGeom>
            <a:solidFill>
              <a:schemeClr val="accent4"/>
            </a:solidFill>
            <a:ln>
              <a:solidFill>
                <a:srgbClr val="32549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/>
          </p:style>
          <p:txBody>
            <a:bodyPr lIns="90000" rIns="90000" tIns="45000" bIns="45000" anchor="ctr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de-DE" sz="1800" spc="-1" strike="noStrike">
                  <a:solidFill>
                    <a:schemeClr val="lt1"/>
                  </a:solidFill>
                  <a:latin typeface="Calibri"/>
                </a:rPr>
                <a:t> </a:t>
              </a:r>
              <a:endParaRPr b="0" lang="it-IT" sz="1800" spc="-1" strike="noStrike">
                <a:solidFill>
                  <a:srgbClr val="000000"/>
                </a:solidFill>
                <a:latin typeface="Arial"/>
              </a:endParaRPr>
            </a:p>
          </p:txBody>
        </p:sp>
        <p:sp>
          <p:nvSpPr>
            <p:cNvPr id="41" name="Textfeld 4"/>
            <p:cNvSpPr/>
            <p:nvPr/>
          </p:nvSpPr>
          <p:spPr>
            <a:xfrm>
              <a:off x="6346440" y="3429000"/>
              <a:ext cx="2895120" cy="63828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45000" bIns="45000" anchor="t">
              <a:spAutoFit/>
            </a:bodyPr>
            <a:p>
              <a:pPr>
                <a:lnSpc>
                  <a:spcPct val="100000"/>
                </a:lnSpc>
              </a:pPr>
              <a:r>
                <a:rPr b="1" lang="de-DE" sz="3600" spc="-1" strike="noStrike">
                  <a:solidFill>
                    <a:srgbClr val="000000"/>
                  </a:solidFill>
                  <a:latin typeface="Bahnschrift SemiBold"/>
                </a:rPr>
                <a:t>USATO</a:t>
              </a:r>
              <a:endParaRPr b="0" lang="it-IT" sz="3600" spc="-1" strike="noStrike">
                <a:solidFill>
                  <a:srgbClr val="000000"/>
                </a:solidFill>
                <a:latin typeface="Arial"/>
              </a:endParaRPr>
            </a:p>
          </p:txBody>
        </p:sp>
        <p:sp>
          <p:nvSpPr>
            <p:cNvPr id="42" name="Textfeld 5"/>
            <p:cNvSpPr/>
            <p:nvPr/>
          </p:nvSpPr>
          <p:spPr>
            <a:xfrm>
              <a:off x="6346440" y="3826080"/>
              <a:ext cx="2895120" cy="100404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45000" bIns="45000" anchor="t">
              <a:spAutoFit/>
            </a:bodyPr>
            <a:p>
              <a:pPr>
                <a:lnSpc>
                  <a:spcPct val="100000"/>
                </a:lnSpc>
              </a:pPr>
              <a:r>
                <a:rPr b="1" lang="de-DE" sz="6000" spc="-1" strike="noStrike">
                  <a:solidFill>
                    <a:srgbClr val="000000"/>
                  </a:solidFill>
                  <a:latin typeface="Bahnschrift SemiBold"/>
                </a:rPr>
                <a:t>35,00€</a:t>
              </a:r>
              <a:endParaRPr b="0" lang="it-IT" sz="6000" spc="-1" strike="noStrike">
                <a:solidFill>
                  <a:srgbClr val="000000"/>
                </a:solidFill>
                <a:latin typeface="Arial"/>
              </a:endParaRPr>
            </a:p>
          </p:txBody>
        </p:sp>
      </p:grpSp>
      <p:sp>
        <p:nvSpPr>
          <p:cNvPr id="43" name="Rechteck: obere Ecken abgeschnitten 8"/>
          <p:cNvSpPr/>
          <p:nvPr/>
        </p:nvSpPr>
        <p:spPr>
          <a:xfrm rot="5400000">
            <a:off x="6983280" y="731520"/>
            <a:ext cx="1809720" cy="3584160"/>
          </a:xfrm>
          <a:prstGeom prst="snip2SameRect">
            <a:avLst>
              <a:gd name="adj1" fmla="val 28894"/>
              <a:gd name="adj2" fmla="val 0"/>
            </a:avLst>
          </a:prstGeom>
          <a:solidFill>
            <a:schemeClr val="accent4"/>
          </a:solidFill>
          <a:ln>
            <a:solidFill>
              <a:srgbClr val="32549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de-DE" sz="1800" spc="-1" strike="noStrike">
                <a:solidFill>
                  <a:schemeClr val="lt1"/>
                </a:solidFill>
                <a:latin typeface="Calibri"/>
              </a:rPr>
              <a:t> </a:t>
            </a:r>
            <a:endParaRPr b="0" lang="it-IT" sz="18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4" name="Textfeld 9"/>
          <p:cNvSpPr/>
          <p:nvPr/>
        </p:nvSpPr>
        <p:spPr>
          <a:xfrm rot="10800000">
            <a:off x="5946480" y="2746800"/>
            <a:ext cx="3457800" cy="57708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>
              <a:lnSpc>
                <a:spcPct val="100000"/>
              </a:lnSpc>
            </a:pPr>
            <a:r>
              <a:rPr b="1" lang="de-DE" sz="3200" spc="-1" strike="noStrike">
                <a:solidFill>
                  <a:srgbClr val="000000"/>
                </a:solidFill>
                <a:latin typeface="Bahnschrift SemiBold"/>
              </a:rPr>
              <a:t>SECONDA MANO</a:t>
            </a:r>
            <a:endParaRPr b="0" lang="it-IT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5" name="Textfeld 10"/>
          <p:cNvSpPr/>
          <p:nvPr/>
        </p:nvSpPr>
        <p:spPr>
          <a:xfrm rot="10800000">
            <a:off x="5934240" y="1960560"/>
            <a:ext cx="2895120" cy="100404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>
              <a:lnSpc>
                <a:spcPct val="100000"/>
              </a:lnSpc>
            </a:pPr>
            <a:r>
              <a:rPr b="1" lang="de-DE" sz="6000" spc="-1" strike="noStrike">
                <a:solidFill>
                  <a:srgbClr val="000000"/>
                </a:solidFill>
                <a:latin typeface="Bahnschrift SemiBold"/>
              </a:rPr>
              <a:t>35,00€</a:t>
            </a:r>
            <a:endParaRPr b="0" lang="it-IT" sz="60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6350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12700" cap="flat" cmpd="sng" algn="ctr">
          <a:solidFill>
            <a:schemeClr val="phClr"/>
          </a:solidFill>
          <a:prstDash val="solid"/>
          <a:miter/>
        </a:ln>
        <a:ln w="1905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LibreOffice/7.5.3.2$Windows_X86_64 LibreOffice_project/9f56dff12ba03b9acd7730a5a481eea045e468f3</Application>
  <AppVersion>15.0000</AppVersion>
  <Words>8</Words>
  <Paragraphs>6</Paragraph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2025-03-27T08:19:05Z</dcterms:created>
  <dc:creator>Till Rosemann</dc:creator>
  <dc:description/>
  <dc:language>it-IT</dc:language>
  <cp:lastModifiedBy/>
  <dcterms:modified xsi:type="dcterms:W3CDTF">2025-09-01T15:31:44Z</dcterms:modified>
  <cp:revision>4</cp:revision>
  <dc:subject/>
  <dc:title>PowerPoint-Präsentation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PresentationFormat">
    <vt:lpwstr>Breitbild</vt:lpwstr>
  </property>
  <property fmtid="{D5CDD505-2E9C-101B-9397-08002B2CF9AE}" pid="3" name="Slides">
    <vt:i4>1</vt:i4>
  </property>
</Properties>
</file>